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41" r:id="rId2"/>
    <p:sldId id="272" r:id="rId3"/>
    <p:sldId id="344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52" r:id="rId13"/>
    <p:sldId id="302" r:id="rId14"/>
    <p:sldId id="303" r:id="rId15"/>
    <p:sldId id="304" r:id="rId16"/>
    <p:sldId id="305" r:id="rId17"/>
    <p:sldId id="306" r:id="rId18"/>
    <p:sldId id="353" r:id="rId19"/>
    <p:sldId id="308" r:id="rId20"/>
    <p:sldId id="309" r:id="rId21"/>
    <p:sldId id="310" r:id="rId22"/>
    <p:sldId id="354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55" r:id="rId37"/>
    <p:sldId id="326" r:id="rId38"/>
    <p:sldId id="327" r:id="rId39"/>
    <p:sldId id="328" r:id="rId40"/>
    <p:sldId id="356" r:id="rId41"/>
    <p:sldId id="330" r:id="rId42"/>
    <p:sldId id="331" r:id="rId43"/>
    <p:sldId id="332" r:id="rId44"/>
    <p:sldId id="357" r:id="rId45"/>
    <p:sldId id="334" r:id="rId46"/>
    <p:sldId id="335" r:id="rId47"/>
    <p:sldId id="336" r:id="rId48"/>
    <p:sldId id="337" r:id="rId49"/>
    <p:sldId id="338" r:id="rId50"/>
    <p:sldId id="339" r:id="rId51"/>
    <p:sldId id="340" r:id="rId5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AEA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B62E-69F8-D642-9DED-D4224A62ED1A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4A44E-1DC6-6C4F-BE66-7A93D8EA0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0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55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4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1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1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46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33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DD93-C888-5648-B102-965F44FB307F}" type="datetimeFigureOut">
              <a:rPr kumimoji="1" lang="ja-JP" altLang="en-US" smtClean="0"/>
              <a:t>2018/5/2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0906-B554-3142-8C4F-05C1C47B9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accounts/Login?hl=j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qr.quel.jp/form_bsc_url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qr.quel.j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120" y="2087073"/>
            <a:ext cx="10830669" cy="1485022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ja-JP" altLang="en-US" sz="4000" b="1" dirty="0" smtClean="0"/>
              <a:t>「</a:t>
            </a:r>
            <a:r>
              <a:rPr lang="en-US" altLang="ja-JP" sz="4000" b="1" dirty="0" smtClean="0"/>
              <a:t>Google</a:t>
            </a:r>
            <a:r>
              <a:rPr lang="ja-JP" altLang="en-US" sz="4000" b="1" dirty="0" smtClean="0"/>
              <a:t>フォームを活用した</a:t>
            </a:r>
          </a:p>
          <a:p>
            <a:pPr algn="ctr"/>
            <a:r>
              <a:rPr lang="en-US" altLang="ja-JP" sz="4000" b="1" dirty="0" smtClean="0"/>
              <a:t>『</a:t>
            </a:r>
            <a:r>
              <a:rPr lang="ja-JP" altLang="en-US" sz="4000" b="1" dirty="0" smtClean="0"/>
              <a:t>いじめ</a:t>
            </a:r>
            <a:r>
              <a:rPr lang="en-US" altLang="ja-JP" sz="4000" b="1" dirty="0" smtClean="0"/>
              <a:t>』</a:t>
            </a:r>
            <a:r>
              <a:rPr lang="ja-JP" altLang="en-US" sz="4000" b="1" dirty="0" smtClean="0"/>
              <a:t>アンケ－トシステムの開発」</a:t>
            </a:r>
            <a:endParaRPr lang="en-US" altLang="ja-JP" sz="40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9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ea typeface="normal arial"/>
                <a:cs typeface="ＭＳ Ｐゴシック" pitchFamily="50" charset="-128"/>
              </a:rPr>
              <a:t>s56ytake@gmail.com</a:t>
            </a:r>
            <a: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9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ea typeface="normal arial"/>
                <a:cs typeface="ＭＳ Ｐゴシック" pitchFamily="50" charset="-128"/>
              </a:rPr>
              <a:t>s56ytake@gmail.com</a:t>
            </a:r>
            <a: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8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9300"/>
            <a:ext cx="10515600" cy="1325563"/>
          </a:xfrm>
        </p:spPr>
        <p:txBody>
          <a:bodyPr/>
          <a:lstStyle/>
          <a:p>
            <a:pPr algn="ctr"/>
            <a:r>
              <a:rPr lang="ja-JP" altLang="en-US" b="1" u="sng" dirty="0" smtClean="0"/>
              <a:t>⑥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アカウントを新規に作成</a:t>
            </a:r>
            <a:endParaRPr kumimoji="1" lang="ja-JP" altLang="en-US" b="1" u="sng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838200" y="5899355"/>
            <a:ext cx="10591800" cy="779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 smtClean="0"/>
              <a:t>・よく読んでいただき同意できる場合には</a:t>
            </a:r>
            <a:r>
              <a:rPr lang="ja-JP" altLang="en-US" b="1" dirty="0" smtClean="0">
                <a:solidFill>
                  <a:srgbClr val="FF0000"/>
                </a:solidFill>
              </a:rPr>
              <a:t>「同意する」</a:t>
            </a:r>
            <a:r>
              <a:rPr lang="ja-JP" altLang="en-US" b="1" dirty="0" smtClean="0"/>
              <a:t>をクリックしてください。　以上で</a:t>
            </a:r>
            <a:r>
              <a:rPr lang="en-US" altLang="ja-JP" b="1" dirty="0" smtClean="0"/>
              <a:t>Google</a:t>
            </a:r>
            <a:r>
              <a:rPr lang="ja-JP" altLang="en-US" b="1" dirty="0" smtClean="0"/>
              <a:t>アカウントは作成されます。</a:t>
            </a:r>
            <a:endParaRPr kumimoji="1" lang="ja-JP" altLang="en-US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6" y="1234035"/>
            <a:ext cx="6823587" cy="4264742"/>
          </a:xfrm>
        </p:spPr>
      </p:pic>
    </p:spTree>
    <p:extLst>
      <p:ext uri="{BB962C8B-B14F-4D97-AF65-F5344CB8AC3E}">
        <p14:creationId xmlns:p14="http://schemas.microsoft.com/office/powerpoint/2010/main" val="32867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引用</a:t>
            </a:r>
            <a:r>
              <a:rPr lang="ja-JP" altLang="en-US" b="1" dirty="0" smtClean="0"/>
              <a:t>文献</a:t>
            </a:r>
            <a:endParaRPr kumimoji="1" lang="ja-JP" altLang="en-US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en-US" altLang="ja-JP" b="1" dirty="0" smtClean="0"/>
              <a:t>https</a:t>
            </a:r>
            <a:r>
              <a:rPr lang="en-US" altLang="ja-JP" b="1" dirty="0"/>
              <a:t>://www.ajaxtower.jp/googleaccount/new/index1.html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959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1608133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 smtClean="0"/>
              <a:t>2. Google</a:t>
            </a:r>
            <a:r>
              <a:rPr lang="ja-JP" altLang="en-US" sz="4400" b="1" dirty="0" smtClean="0"/>
              <a:t>アカウントの新規作成方法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246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u="sng" dirty="0" smtClean="0"/>
              <a:t>➀</a:t>
            </a:r>
            <a:r>
              <a:rPr kumimoji="1" lang="en-US" altLang="ja-JP" b="1" u="sng" dirty="0" smtClean="0"/>
              <a:t>Google</a:t>
            </a:r>
            <a:r>
              <a:rPr kumimoji="1" lang="ja-JP" altLang="en-US" b="1" u="sng" dirty="0" smtClean="0"/>
              <a:t>アカウントへログイン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12065"/>
            <a:ext cx="10515600" cy="4584137"/>
          </a:xfrm>
        </p:spPr>
        <p:txBody>
          <a:bodyPr/>
          <a:lstStyle/>
          <a:p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アカウントにログインするには</a:t>
            </a: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</a:t>
            </a:r>
            <a:r>
              <a:rPr kumimoji="1" lang="ja-JP" altLang="en-US" b="1" dirty="0" smtClean="0"/>
              <a:t>下記の</a:t>
            </a:r>
            <a:r>
              <a:rPr kumimoji="1" lang="en-US" altLang="ja-JP" b="1" dirty="0" smtClean="0"/>
              <a:t>URL</a:t>
            </a:r>
            <a:r>
              <a:rPr kumimoji="1" lang="ja-JP" altLang="en-US" b="1" dirty="0" smtClean="0"/>
              <a:t>へアクセスしてください。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hlinkClick r:id="rId2"/>
              </a:rPr>
              <a:t>https://www.google.com/accounts/Login?hl=ja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5" y="3038168"/>
            <a:ext cx="5702710" cy="35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u="sng" dirty="0" smtClean="0"/>
              <a:t>②</a:t>
            </a:r>
            <a:r>
              <a:rPr lang="en-US" altLang="ja-JP" b="1" u="sng" dirty="0" smtClean="0"/>
              <a:t>Google</a:t>
            </a:r>
            <a:r>
              <a:rPr lang="ja-JP" altLang="en-US" b="1" u="sng" dirty="0"/>
              <a:t>アカウントへ</a:t>
            </a:r>
            <a:r>
              <a:rPr lang="ja-JP" altLang="en-US" b="1" u="sng" dirty="0" smtClean="0"/>
              <a:t>ログイン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23598"/>
            <a:ext cx="10515600" cy="79958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Google</a:t>
            </a:r>
            <a:r>
              <a:rPr lang="ja-JP" altLang="en-US" b="1" dirty="0" smtClean="0"/>
              <a:t>検索画面の右上の「ログイン」をクリックしても</a:t>
            </a: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　　　　　同様の画面が表示されます。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91" y="2625213"/>
            <a:ext cx="6540418" cy="40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u="sng" dirty="0" smtClean="0"/>
              <a:t>②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アカウントへログイン</a:t>
            </a:r>
            <a:endParaRPr kumimoji="1" lang="ja-JP" altLang="en-US" b="1" u="sng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7" y="1556749"/>
            <a:ext cx="5781543" cy="4889090"/>
          </a:xfrm>
        </p:spPr>
      </p:pic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6145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 smtClean="0"/>
              <a:t>・ログイン用のメールアドレスを入力し、</a:t>
            </a:r>
            <a:r>
              <a:rPr lang="ja-JP" altLang="en-US" b="1" dirty="0" smtClean="0">
                <a:solidFill>
                  <a:srgbClr val="FF0000"/>
                </a:solidFill>
              </a:rPr>
              <a:t>「次へ」</a:t>
            </a:r>
            <a:r>
              <a:rPr lang="ja-JP" altLang="en-US" b="1" dirty="0" smtClean="0"/>
              <a:t>をクリックしてください。</a:t>
            </a:r>
            <a:endParaRPr lang="en-US" altLang="ja-JP" b="1" dirty="0" smtClean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・</a:t>
            </a:r>
            <a:r>
              <a:rPr lang="en-US" altLang="ja-JP" b="1" dirty="0" smtClean="0"/>
              <a:t>Gmail</a:t>
            </a:r>
            <a:r>
              <a:rPr lang="ja-JP" altLang="en-US" b="1" dirty="0" smtClean="0"/>
              <a:t>のメールアドレスの場合は「</a:t>
            </a:r>
            <a:r>
              <a:rPr lang="en-US" altLang="ja-JP" b="1" dirty="0" smtClean="0"/>
              <a:t>@gmail.com</a:t>
            </a:r>
            <a:r>
              <a:rPr lang="ja-JP" altLang="en-US" b="1" dirty="0" smtClean="0"/>
              <a:t>」の部分は省略可能です。</a:t>
            </a:r>
            <a:endParaRPr kumimoji="1" lang="ja-JP" altLang="en-US" b="1" dirty="0"/>
          </a:p>
        </p:txBody>
      </p:sp>
      <p:pic>
        <p:nvPicPr>
          <p:cNvPr id="8" name="コンテンツ プレースホルダー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13" y="4248150"/>
            <a:ext cx="1385888" cy="2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u="sng" dirty="0" smtClean="0"/>
              <a:t>③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アカウントへログイン</a:t>
            </a:r>
            <a:endParaRPr kumimoji="1" lang="ja-JP" altLang="en-US" b="1" u="sng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 smtClean="0"/>
              <a:t>・ログイン用のパスワードを　入力し、</a:t>
            </a:r>
            <a:r>
              <a:rPr lang="ja-JP" altLang="en-US" b="1" dirty="0" smtClean="0">
                <a:solidFill>
                  <a:srgbClr val="FF0000"/>
                </a:solidFill>
              </a:rPr>
              <a:t>「次へ」</a:t>
            </a:r>
            <a:r>
              <a:rPr lang="ja-JP" altLang="en-US" b="1" dirty="0" smtClean="0"/>
              <a:t>をクリックしてください。</a:t>
            </a:r>
            <a:endParaRPr lang="en-US" altLang="ja-JP" b="1" dirty="0" smtClean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・以上で</a:t>
            </a:r>
            <a:r>
              <a:rPr lang="en-US" altLang="ja-JP" b="1" dirty="0" smtClean="0"/>
              <a:t>Google</a:t>
            </a:r>
            <a:r>
              <a:rPr lang="ja-JP" altLang="en-US" b="1" dirty="0" smtClean="0"/>
              <a:t>アカウントへのログインが完了しました。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・ログイン完了後にどんな画面が表示されるは、ログイン状況によって異なります。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7" y="1418585"/>
            <a:ext cx="5834705" cy="4905862"/>
          </a:xfrm>
        </p:spPr>
      </p:pic>
      <p:pic>
        <p:nvPicPr>
          <p:cNvPr id="9" name="コンテンツ プレースホルダー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42" y="2551470"/>
            <a:ext cx="1850923" cy="7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引用</a:t>
            </a:r>
            <a:r>
              <a:rPr lang="ja-JP" altLang="en-US" b="1" dirty="0" smtClean="0"/>
              <a:t>文献</a:t>
            </a:r>
            <a:endParaRPr kumimoji="1" lang="ja-JP" altLang="en-US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/>
              <a:t>https://www.ajaxtower.jp/googleaccount/new/index3.html</a:t>
            </a:r>
          </a:p>
        </p:txBody>
      </p:sp>
    </p:spTree>
    <p:extLst>
      <p:ext uri="{BB962C8B-B14F-4D97-AF65-F5344CB8AC3E}">
        <p14:creationId xmlns:p14="http://schemas.microsoft.com/office/powerpoint/2010/main" val="15046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1608133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/>
              <a:t>3</a:t>
            </a:r>
            <a:r>
              <a:rPr lang="en-US" altLang="ja-JP" sz="4400" b="1" dirty="0" smtClean="0"/>
              <a:t>. Google</a:t>
            </a:r>
            <a:r>
              <a:rPr lang="ja-JP" altLang="en-US" sz="4400" b="1" dirty="0" smtClean="0"/>
              <a:t>フォームを開く方法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3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6263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➀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フォームを開く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91325" y="1385888"/>
            <a:ext cx="3312833" cy="47910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ログイン後、右上にある　　をクリックして、をクリックします。</a:t>
            </a:r>
            <a:endParaRPr kumimoji="1" lang="en-US" altLang="ja-JP" b="1" dirty="0" smtClean="0"/>
          </a:p>
          <a:p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・マイドライブの画面に移動します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30550" y="1368425"/>
            <a:ext cx="8411576" cy="4638368"/>
            <a:chOff x="707922" y="1825625"/>
            <a:chExt cx="8411576" cy="463836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922" y="1825625"/>
              <a:ext cx="8411576" cy="4638368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8050" y="1843088"/>
              <a:ext cx="540648" cy="403225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10" t="24892" r="26364" b="23574"/>
          <a:stretch/>
        </p:blipFill>
        <p:spPr>
          <a:xfrm>
            <a:off x="11276661" y="1806576"/>
            <a:ext cx="477232" cy="363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353800" y="2170113"/>
            <a:ext cx="539462" cy="588962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7432280" y="1385888"/>
            <a:ext cx="420329" cy="4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 flipH="1" flipV="1">
            <a:off x="6805151" y="3716593"/>
            <a:ext cx="748678" cy="84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8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8"/>
          <a:stretch/>
        </p:blipFill>
        <p:spPr>
          <a:xfrm>
            <a:off x="0" y="6450495"/>
            <a:ext cx="2658533" cy="31652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1" b="11875"/>
          <a:stretch/>
        </p:blipFill>
        <p:spPr>
          <a:xfrm>
            <a:off x="2032223" y="6552995"/>
            <a:ext cx="3595362" cy="31652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1118574" y="30778"/>
            <a:ext cx="85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１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5108" y="-21890"/>
            <a:ext cx="12217108" cy="83099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/>
              <a:t>提案内容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7442" y="1475094"/>
            <a:ext cx="10985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アカウントの新規作成方法</a:t>
            </a:r>
          </a:p>
          <a:p>
            <a:r>
              <a:rPr lang="en-US" altLang="ja-JP" sz="3600" b="1" dirty="0" smtClean="0"/>
              <a:t>2)</a:t>
            </a:r>
            <a:r>
              <a:rPr lang="ja-JP" altLang="en-US" sz="3600" b="1" dirty="0" smtClean="0"/>
              <a:t>　</a:t>
            </a: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アカウントへログインする方法</a:t>
            </a:r>
            <a:endParaRPr lang="en-US" altLang="ja-JP" sz="2800" b="1" dirty="0" smtClean="0"/>
          </a:p>
          <a:p>
            <a:r>
              <a:rPr lang="en-US" altLang="ja-JP" sz="3600" b="1" dirty="0" smtClean="0"/>
              <a:t>3)</a:t>
            </a:r>
            <a:r>
              <a:rPr kumimoji="1" lang="ja-JP" altLang="en-US" sz="3600" b="1" dirty="0" smtClean="0"/>
              <a:t>　</a:t>
            </a: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フォームを開く方法</a:t>
            </a:r>
            <a:endParaRPr kumimoji="1" lang="en-US" altLang="ja-JP" sz="1200" b="1" dirty="0" smtClean="0"/>
          </a:p>
          <a:p>
            <a:r>
              <a:rPr lang="en-US" altLang="ja-JP" sz="3600" b="1" dirty="0" smtClean="0"/>
              <a:t>4)</a:t>
            </a:r>
            <a:r>
              <a:rPr lang="ja-JP" altLang="en-US" sz="3600" b="1" dirty="0" smtClean="0"/>
              <a:t>　</a:t>
            </a: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フォームでアンケ－トを作成する方法</a:t>
            </a:r>
          </a:p>
          <a:p>
            <a:r>
              <a:rPr lang="en-US" altLang="ja-JP" sz="3600" b="1" dirty="0" smtClean="0"/>
              <a:t>5 )   </a:t>
            </a:r>
            <a:r>
              <a:rPr lang="ja-JP" altLang="en-US" sz="3600" b="1" dirty="0" smtClean="0"/>
              <a:t>作成した</a:t>
            </a: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フォームを使ってみる方法</a:t>
            </a:r>
          </a:p>
          <a:p>
            <a:r>
              <a:rPr lang="en-US" altLang="ja-JP" sz="3600" b="1" dirty="0" smtClean="0"/>
              <a:t>6)   Google</a:t>
            </a:r>
            <a:r>
              <a:rPr lang="ja-JP" altLang="en-US" sz="3600" b="1" dirty="0" smtClean="0"/>
              <a:t>フォームの回答を確認する方法</a:t>
            </a:r>
          </a:p>
          <a:p>
            <a:r>
              <a:rPr lang="en-US" altLang="ja-JP" sz="3600" b="1" dirty="0" smtClean="0"/>
              <a:t>7)</a:t>
            </a:r>
            <a:r>
              <a:rPr lang="ja-JP" altLang="en-US" sz="3600" b="1" dirty="0"/>
              <a:t> </a:t>
            </a:r>
            <a:r>
              <a:rPr lang="ja-JP" altLang="en-US" sz="3600" b="1" dirty="0" smtClean="0"/>
              <a:t>  </a:t>
            </a:r>
            <a:r>
              <a:rPr lang="en-US" altLang="ja-JP" sz="3600" b="1" dirty="0" smtClean="0"/>
              <a:t>Google</a:t>
            </a:r>
            <a:r>
              <a:rPr lang="ja-JP" altLang="en-US" sz="3600" b="1" dirty="0" smtClean="0"/>
              <a:t>フォームのアンケ－トを配布する方法</a:t>
            </a:r>
            <a:endParaRPr lang="en-US" altLang="ja-JP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9793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566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②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フォームを開く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48832" y="1615233"/>
            <a:ext cx="410496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・マイドライブ画面の　左上にある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「新規」</a:t>
            </a:r>
            <a:r>
              <a:rPr kumimoji="1" lang="ja-JP" altLang="en-US" b="1" dirty="0" smtClean="0"/>
              <a:t>を　クリックし下に「その他」までカーソルを移動させます。</a:t>
            </a:r>
          </a:p>
          <a:p>
            <a:pPr marL="0" indent="0">
              <a:buNone/>
            </a:pP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・その他の右横に</a:t>
            </a:r>
            <a:r>
              <a:rPr lang="ja-JP" altLang="en-US" b="1" dirty="0" smtClean="0">
                <a:solidFill>
                  <a:srgbClr val="FF0000"/>
                </a:solidFill>
              </a:rPr>
              <a:t>「</a:t>
            </a:r>
            <a:r>
              <a:rPr lang="en-US" altLang="ja-JP" b="1" dirty="0" smtClean="0">
                <a:solidFill>
                  <a:srgbClr val="FF0000"/>
                </a:solidFill>
              </a:rPr>
              <a:t>Google</a:t>
            </a:r>
            <a:r>
              <a:rPr lang="ja-JP" altLang="en-US" b="1" dirty="0" smtClean="0">
                <a:solidFill>
                  <a:srgbClr val="FF0000"/>
                </a:solidFill>
              </a:rPr>
              <a:t>フォーム」</a:t>
            </a:r>
            <a:r>
              <a:rPr lang="ja-JP" altLang="en-US" b="1" dirty="0" smtClean="0"/>
              <a:t>の　表示が出ますのでクリックしてください。</a:t>
            </a:r>
            <a:endParaRPr lang="en-US" altLang="ja-JP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530840" y="1226655"/>
            <a:ext cx="6424975" cy="544699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793135" y="2417710"/>
            <a:ext cx="748678" cy="50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flipH="1" flipV="1">
            <a:off x="1161124" y="4468760"/>
            <a:ext cx="748678" cy="50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 flipH="1" flipV="1">
            <a:off x="4107524" y="4589409"/>
            <a:ext cx="1220126" cy="50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4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37529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③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フォームを開く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25130" y="1825625"/>
            <a:ext cx="3136709" cy="331418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・無題のフォームができます。</a:t>
            </a:r>
            <a:endParaRPr kumimoji="1" lang="en-US" altLang="ja-JP" b="1" dirty="0" smtClean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・ここで編集した内容は</a:t>
            </a:r>
            <a:r>
              <a:rPr lang="en-US" altLang="ja-JP" b="1" dirty="0" smtClean="0"/>
              <a:t>Google</a:t>
            </a:r>
            <a:r>
              <a:rPr lang="ja-JP" altLang="en-US" b="1" dirty="0" smtClean="0"/>
              <a:t>ドライブ内に自動保存されます。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98" y="1305677"/>
            <a:ext cx="8151029" cy="46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2285241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 smtClean="0"/>
              <a:t>4. Google</a:t>
            </a:r>
            <a:r>
              <a:rPr lang="ja-JP" altLang="en-US" sz="4400" b="1" dirty="0" smtClean="0"/>
              <a:t>フォームで</a:t>
            </a:r>
          </a:p>
          <a:p>
            <a:pPr algn="ctr"/>
            <a:r>
              <a:rPr lang="ja-JP" altLang="en-US" sz="4400" b="1" dirty="0" smtClean="0"/>
              <a:t>アンケ－トを作成する方法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3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2465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➀タイトルを付ける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88545" y="1825625"/>
            <a:ext cx="3406747" cy="3314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・中央にある　　「無題のフォーム」をクリックすると編集することができます。</a:t>
            </a:r>
            <a:endParaRPr kumimoji="1" lang="en-US" altLang="ja-JP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67" y="1408470"/>
            <a:ext cx="7211961" cy="521163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 flipH="1" flipV="1">
            <a:off x="1388189" y="2676626"/>
            <a:ext cx="1545099" cy="45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0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3098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②アンケートの説明を記入する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0799" y="2235200"/>
            <a:ext cx="2913945" cy="39417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 smtClean="0"/>
              <a:t>「フォームの説明」でアンケートの説明や注意事項を記入することができます。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47690"/>
            <a:ext cx="7964940" cy="4326304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1054478" y="3328109"/>
            <a:ext cx="1061916" cy="45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 smtClean="0"/>
              <a:t>③質問を設定する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77083"/>
            <a:ext cx="10515600" cy="459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フォームの質問形式は多数ありますが、一部紹介します。</a:t>
            </a:r>
            <a:endParaRPr kumimoji="1" lang="en-US" altLang="ja-JP" b="1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「記述式」「段落」</a:t>
            </a:r>
            <a:r>
              <a:rPr kumimoji="1" lang="ja-JP" altLang="en-US" b="1" dirty="0" smtClean="0"/>
              <a:t>：自由記述の回答を得る場合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「ラジオボタン」</a:t>
            </a:r>
            <a:r>
              <a:rPr lang="ja-JP" altLang="en-US" b="1" dirty="0" smtClean="0"/>
              <a:t>：選択肢の中から１つだけ選択させる場合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「チェックボックス」</a:t>
            </a:r>
            <a:r>
              <a:rPr kumimoji="1" lang="ja-JP" altLang="en-US" b="1" dirty="0" smtClean="0"/>
              <a:t>：選択肢の中から複数選択させる場合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「プルダウン」</a:t>
            </a:r>
            <a:r>
              <a:rPr lang="ja-JP" altLang="en-US" dirty="0" smtClean="0"/>
              <a:t>：</a:t>
            </a:r>
            <a:r>
              <a:rPr lang="ja-JP" altLang="en-US" b="1" dirty="0" smtClean="0"/>
              <a:t>選択肢（リスト）の</a:t>
            </a:r>
            <a:r>
              <a:rPr lang="ja-JP" altLang="en-US" b="1" dirty="0"/>
              <a:t>中</a:t>
            </a:r>
            <a:r>
              <a:rPr lang="ja-JP" altLang="en-US" b="1" dirty="0" smtClean="0"/>
              <a:t>から１つだけを選択させ　　　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　　　　</a:t>
            </a:r>
            <a:r>
              <a:rPr lang="ja-JP" altLang="en-US" b="1" dirty="0" err="1" smtClean="0"/>
              <a:t>る</a:t>
            </a:r>
            <a:r>
              <a:rPr lang="ja-JP" altLang="en-US" b="1" dirty="0" smtClean="0"/>
              <a:t>場合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「選択式（グリッド）」</a:t>
            </a:r>
            <a:r>
              <a:rPr kumimoji="1" lang="ja-JP" altLang="en-US" dirty="0" smtClean="0"/>
              <a:t>：</a:t>
            </a:r>
            <a:r>
              <a:rPr kumimoji="1" lang="ja-JP" altLang="en-US" b="1" dirty="0" smtClean="0"/>
              <a:t>選択肢を複数の質問に対応させ回答さ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 smtClean="0"/>
              <a:t>　　　　　　　　　　　　</a:t>
            </a:r>
            <a:r>
              <a:rPr kumimoji="1" lang="ja-JP" altLang="en-US" b="1" dirty="0" err="1" smtClean="0"/>
              <a:t>せたい</a:t>
            </a:r>
            <a:r>
              <a:rPr kumimoji="1" lang="ja-JP" altLang="en-US" b="1" dirty="0" smtClean="0"/>
              <a:t>場合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831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476" y="365125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③質問</a:t>
            </a:r>
            <a:r>
              <a:rPr lang="ja-JP" altLang="en-US" b="1" u="sng" dirty="0"/>
              <a:t>を設定</a:t>
            </a:r>
            <a:r>
              <a:rPr lang="ja-JP" altLang="en-US" b="1" u="sng" dirty="0" smtClean="0"/>
              <a:t>する（記述式）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90387" y="728283"/>
            <a:ext cx="3463413" cy="5901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「無題の質問」</a:t>
            </a:r>
            <a:r>
              <a:rPr kumimoji="1" lang="ja-JP" altLang="en-US" b="1" dirty="0" smtClean="0"/>
              <a:t>を　　クリックすると、　質問を設定することができます。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 smtClean="0"/>
              <a:t>今回は「気になることがあれば自由に書いてください。」として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「記述式」</a:t>
            </a:r>
            <a:r>
              <a:rPr kumimoji="1" lang="ja-JP" altLang="en-US" b="1" dirty="0" smtClean="0"/>
              <a:t>という質問形式にします。</a:t>
            </a:r>
            <a:endParaRPr kumimoji="1" lang="en-US" altLang="ja-JP" b="1" dirty="0" smtClean="0"/>
          </a:p>
          <a:p>
            <a:pPr marL="0" indent="0">
              <a:buNone/>
            </a:pPr>
            <a:endParaRPr lang="ja-JP" altLang="en-US" b="1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「ラジオボタン」</a:t>
            </a:r>
            <a:r>
              <a:rPr lang="ja-JP" altLang="en-US" b="1" dirty="0" smtClean="0"/>
              <a:t>をクリックすると質問形式を選択できますので、</a:t>
            </a:r>
            <a:r>
              <a:rPr lang="ja-JP" altLang="en-US" b="1" dirty="0" smtClean="0">
                <a:solidFill>
                  <a:srgbClr val="FF0000"/>
                </a:solidFill>
              </a:rPr>
              <a:t>「記述式」</a:t>
            </a:r>
            <a:r>
              <a:rPr lang="ja-JP" altLang="en-US" b="1" dirty="0" smtClean="0"/>
              <a:t>選択してください。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592825"/>
            <a:ext cx="6912077" cy="4714391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1378942" y="4198264"/>
            <a:ext cx="1061916" cy="45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flipH="1" flipV="1">
            <a:off x="4564609" y="4198262"/>
            <a:ext cx="1401114" cy="45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6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2465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③質問</a:t>
            </a:r>
            <a:r>
              <a:rPr lang="ja-JP" altLang="en-US" b="1" u="sng" dirty="0"/>
              <a:t>を設定する（記述式）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81220" y="1825625"/>
            <a:ext cx="3072580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55" y="1425527"/>
            <a:ext cx="7322060" cy="5254842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5117658" y="1934386"/>
            <a:ext cx="1061916" cy="456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8162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④質問を追加する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31200" y="1825625"/>
            <a:ext cx="3022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フォーム右横にあるメニューの「＋」ボタンを押すと、新しい質問を追加することができます。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79550"/>
            <a:ext cx="7385050" cy="481723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7479858" y="4096560"/>
            <a:ext cx="625917" cy="418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3098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⑤質問を設定する（ラジオボタン）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56400" y="1474777"/>
            <a:ext cx="49466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質問を「学校に来るのが楽しいですか。」として、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選択肢を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選択肢１「とても楽しい」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選択肢を追加をクリックすることで複数の選択肢を設定できます。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 smtClean="0"/>
              <a:t>選択肢２「楽しい」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選択肢３「普通」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選択肢４「楽しくない」</a:t>
            </a:r>
            <a:endParaRPr lang="en-US" altLang="ja-JP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74777"/>
            <a:ext cx="5568950" cy="4702186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1126682" y="4568189"/>
            <a:ext cx="515428" cy="270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flipH="1" flipV="1">
            <a:off x="1126682" y="4865369"/>
            <a:ext cx="877380" cy="274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 flipH="1" flipV="1">
            <a:off x="1096201" y="5166281"/>
            <a:ext cx="2111817" cy="305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6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1608133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ja-JP" altLang="en-US" sz="4400" b="1" dirty="0" smtClean="0"/>
              <a:t>　⒈　</a:t>
            </a:r>
            <a:r>
              <a:rPr lang="en-US" altLang="ja-JP" sz="4400" b="1" dirty="0" smtClean="0"/>
              <a:t>Google</a:t>
            </a:r>
            <a:r>
              <a:rPr lang="ja-JP" altLang="en-US" sz="4400" b="1" dirty="0" smtClean="0"/>
              <a:t>アカウントの新規作成方法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6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8667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⑥質問を必須項目とする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19974" y="2076450"/>
            <a:ext cx="3933825" cy="410051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右下にある「必須」をクリックすることで　回答者はこの質問に　答えないと送信できない設定にすることもできます。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352550"/>
            <a:ext cx="6271245" cy="5194967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5444682" y="5978929"/>
            <a:ext cx="911668" cy="332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2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質問を設定する</a:t>
            </a:r>
            <a:r>
              <a:rPr lang="ja-JP" altLang="en-US" dirty="0" smtClean="0"/>
              <a:t>（チェックボックス）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53200" y="1562100"/>
            <a:ext cx="5276850" cy="461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複数回答を可とする質問にはチェックボックスが有効です。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質問を「次のようなことをされたことがありますか？」として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選択肢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選択肢１：「たたかれた」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選択肢２：「悪口を言われた」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選択肢３：「ものを取られた」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など、現状に合わせて入力することができます。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" y="1421281"/>
            <a:ext cx="5676899" cy="4755682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980632" y="4470349"/>
            <a:ext cx="586911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flipH="1" flipV="1">
            <a:off x="1012382" y="4766078"/>
            <a:ext cx="911668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 flipH="1" flipV="1">
            <a:off x="999682" y="5083578"/>
            <a:ext cx="1997518" cy="263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質問</a:t>
            </a:r>
            <a:r>
              <a:rPr lang="ja-JP" altLang="en-US" b="1" dirty="0" smtClean="0"/>
              <a:t>を設定する（プルダウン）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61200" y="1825625"/>
            <a:ext cx="4292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プルダウンは選択項目が多いものが有効です。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例　出席番号やクラス等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特定を避ける意味でクラス別にフォームを別につくる</a:t>
            </a:r>
            <a:r>
              <a:rPr lang="ja-JP" altLang="en-US" dirty="0"/>
              <a:t>方</a:t>
            </a:r>
            <a:r>
              <a:rPr lang="ja-JP" altLang="en-US" dirty="0" smtClean="0"/>
              <a:t>が生徒の実情把握が早いです。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今回</a:t>
            </a:r>
            <a:r>
              <a:rPr kumimoji="1" lang="ja-JP" altLang="en-US" dirty="0" smtClean="0"/>
              <a:t>はクラスを１組～６組で設定しました。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50" y="1384300"/>
            <a:ext cx="6249298" cy="5225844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980632" y="4825949"/>
            <a:ext cx="586911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flipH="1" flipV="1">
            <a:off x="1067898" y="5156696"/>
            <a:ext cx="646601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 flipH="1" flipV="1">
            <a:off x="1069895" y="5500862"/>
            <a:ext cx="903684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3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⑦質問の並び替え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質問項目の中央にある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　　をドラッグすることで質問順を自由に変えることができます。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92242"/>
            <a:ext cx="6229350" cy="5136405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 flipH="1" flipV="1">
            <a:off x="3476182" y="2838399"/>
            <a:ext cx="586911" cy="2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172917"/>
            <a:ext cx="6794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4364"/>
            <a:ext cx="10963940" cy="1325563"/>
          </a:xfrm>
        </p:spPr>
        <p:txBody>
          <a:bodyPr/>
          <a:lstStyle/>
          <a:p>
            <a:pPr algn="ctr"/>
            <a:r>
              <a:rPr kumimoji="1" lang="ja-JP" altLang="en-US" b="1" u="sng" dirty="0" smtClean="0"/>
              <a:t>⑧質問を設定する（選択式（グリッド））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35370" y="1825625"/>
            <a:ext cx="4118429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選択式（グリッド）は　同じ選択肢を複数の質問で行うときに有効です。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学校の現場では一番使いやすい質問形式だと思います。</a:t>
            </a:r>
            <a:endParaRPr kumimoji="1" lang="en-US" altLang="ja-JP" b="1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429250"/>
            <a:ext cx="6128657" cy="51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質問を設定する（選択式（グリッド））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01542" y="1825625"/>
            <a:ext cx="445225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例を示すと、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行に行為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列に選択肢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を表示しています。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5871029" cy="50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2285241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 smtClean="0"/>
              <a:t>5. </a:t>
            </a:r>
            <a:r>
              <a:rPr lang="ja-JP" altLang="en-US" sz="4400" b="1" dirty="0" smtClean="0"/>
              <a:t>作成した</a:t>
            </a:r>
            <a:r>
              <a:rPr lang="en-US" altLang="ja-JP" sz="4400" b="1" dirty="0" smtClean="0"/>
              <a:t>Google</a:t>
            </a:r>
            <a:r>
              <a:rPr lang="ja-JP" altLang="en-US" sz="4400" b="1" dirty="0" smtClean="0"/>
              <a:t>フォームを</a:t>
            </a:r>
          </a:p>
          <a:p>
            <a:pPr algn="ctr"/>
            <a:r>
              <a:rPr lang="ja-JP" altLang="en-US" sz="4400" b="1" dirty="0" smtClean="0"/>
              <a:t>使ってみる方法</a:t>
            </a:r>
            <a:r>
              <a:rPr lang="en-US" altLang="ja-JP" sz="4400" b="1" dirty="0" smtClean="0"/>
              <a:t>(</a:t>
            </a:r>
            <a:r>
              <a:rPr lang="ja-JP" altLang="en-US" sz="4400" b="1" dirty="0" smtClean="0"/>
              <a:t>プレビュ－</a:t>
            </a:r>
            <a:r>
              <a:rPr lang="en-US" altLang="ja-JP" sz="4400" b="1" dirty="0" smtClean="0"/>
              <a:t>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3731"/>
            <a:ext cx="10515600" cy="1325563"/>
          </a:xfrm>
        </p:spPr>
        <p:txBody>
          <a:bodyPr/>
          <a:lstStyle/>
          <a:p>
            <a:r>
              <a:rPr kumimoji="1" lang="ja-JP" altLang="en-US" b="1" u="sng" dirty="0" smtClean="0"/>
              <a:t>➀プレビュー機能を使用する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78876" y="1825625"/>
            <a:ext cx="3374923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プレビュー機能を使用することで、作成したアンケートに答えることができます。</a:t>
            </a:r>
            <a:endParaRPr kumimoji="1" lang="en-US" altLang="ja-JP" b="1" dirty="0" smtClean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 smtClean="0"/>
              <a:t>右上にある、目のアイコンをクリックしてください。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26" y="1429242"/>
            <a:ext cx="6896561" cy="4949436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6558520" y="1429544"/>
            <a:ext cx="420329" cy="4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2465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②プレビュー</a:t>
            </a:r>
            <a:r>
              <a:rPr lang="ja-JP" altLang="en-US" b="1" u="sng" dirty="0"/>
              <a:t>機能を使用</a:t>
            </a:r>
            <a:r>
              <a:rPr lang="ja-JP" altLang="en-US" b="1" u="sng" dirty="0" smtClean="0"/>
              <a:t>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8176" y="1472665"/>
            <a:ext cx="4885623" cy="470429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左のように</a:t>
            </a:r>
            <a:r>
              <a:rPr lang="ja-JP" altLang="en-US" b="1" dirty="0" smtClean="0"/>
              <a:t>実際に回答することができます。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最後</a:t>
            </a:r>
            <a:r>
              <a:rPr lang="ja-JP" altLang="en-US" b="1" dirty="0" smtClean="0"/>
              <a:t>に送信</a:t>
            </a:r>
            <a:r>
              <a:rPr lang="ja-JP" altLang="en-US" b="1" dirty="0"/>
              <a:t>ボタン</a:t>
            </a:r>
            <a:r>
              <a:rPr lang="ja-JP" altLang="en-US" b="1" dirty="0" smtClean="0"/>
              <a:t>を押すと回答終了になります。</a:t>
            </a:r>
            <a:endParaRPr lang="en-US" altLang="ja-JP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62290"/>
            <a:ext cx="4908082" cy="48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/>
              <a:t>③プレビュー</a:t>
            </a:r>
            <a:r>
              <a:rPr lang="ja-JP" altLang="en-US" b="1" u="sng" dirty="0"/>
              <a:t>機能を使用</a:t>
            </a:r>
            <a:r>
              <a:rPr lang="ja-JP" altLang="en-US" b="1" u="sng" dirty="0" smtClean="0"/>
              <a:t>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66484" y="2290813"/>
            <a:ext cx="2787316" cy="38861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問題がなければ、左のように表示されます。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7590054" cy="36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930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アカウントの新規作成画面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584137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2060"/>
                </a:solidFill>
              </a:rPr>
              <a:t>新しい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Google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アカウントを作成するために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002060"/>
                </a:solidFill>
              </a:rPr>
              <a:t>　</a:t>
            </a:r>
            <a:r>
              <a:rPr lang="ja-JP" altLang="en-US" b="1" dirty="0" smtClean="0">
                <a:solidFill>
                  <a:srgbClr val="002060"/>
                </a:solidFill>
              </a:rPr>
              <a:t>　　　　　　　　　　　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下記の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URL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へアクセスしてください</a:t>
            </a:r>
            <a:r>
              <a:rPr kumimoji="1" lang="ja-JP" altLang="en-US" b="1" dirty="0" smtClean="0"/>
              <a:t>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hlinkClick r:id="rId2"/>
              </a:rPr>
              <a:t>https://accounts.google.com/signup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3021761"/>
            <a:ext cx="5671247" cy="35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1608133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/>
              <a:t>6</a:t>
            </a:r>
            <a:r>
              <a:rPr lang="en-US" altLang="ja-JP" sz="4400" b="1" dirty="0" smtClean="0"/>
              <a:t>. Google</a:t>
            </a:r>
            <a:r>
              <a:rPr lang="ja-JP" altLang="en-US" sz="4400" b="1" dirty="0" smtClean="0"/>
              <a:t>フォームの回答を確認する方法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9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3731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➀回答を確認する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82578" y="1490132"/>
            <a:ext cx="3971222" cy="4686831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 smtClean="0"/>
              <a:t>編集用ページのタイトルの上に「質問」と「回答」がありますので、</a:t>
            </a:r>
            <a:r>
              <a:rPr lang="ja-JP" altLang="en-US" b="1" dirty="0" smtClean="0">
                <a:solidFill>
                  <a:srgbClr val="FF0000"/>
                </a:solidFill>
              </a:rPr>
              <a:t>「回答」</a:t>
            </a:r>
            <a:r>
              <a:rPr lang="ja-JP" altLang="en-US" b="1" dirty="0" smtClean="0"/>
              <a:t>をクリックしてください。</a:t>
            </a:r>
            <a:endParaRPr kumimoji="1" lang="en-US" altLang="ja-JP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26" y="1490132"/>
            <a:ext cx="6015440" cy="4495801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459721" y="1648353"/>
            <a:ext cx="420329" cy="4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1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3731"/>
            <a:ext cx="10515600" cy="1325563"/>
          </a:xfrm>
        </p:spPr>
        <p:txBody>
          <a:bodyPr/>
          <a:lstStyle/>
          <a:p>
            <a:r>
              <a:rPr lang="ja-JP" altLang="en-US" b="1" u="sng" dirty="0" smtClean="0"/>
              <a:t>②回答</a:t>
            </a:r>
            <a:r>
              <a:rPr lang="ja-JP" altLang="en-US" b="1" u="sng" dirty="0"/>
              <a:t>を確認</a:t>
            </a:r>
            <a:r>
              <a:rPr lang="ja-JP" altLang="en-US" b="1" u="sng" dirty="0" smtClean="0"/>
              <a:t>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64942" y="1825625"/>
            <a:ext cx="428885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グラフで回答を見ることができます。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個別</a:t>
            </a:r>
            <a:r>
              <a:rPr lang="ja-JP" altLang="en-US" b="1" dirty="0" smtClean="0"/>
              <a:t>の回答も見ることが可能です。</a:t>
            </a:r>
            <a:endParaRPr lang="en-US" altLang="ja-JP" b="1" dirty="0" smtClean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データをダウンロードするためには右上の　 をクリックしてください。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01" y="1371702"/>
            <a:ext cx="5642043" cy="49221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774" y="4466123"/>
            <a:ext cx="356136" cy="41388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5895995" y="2024273"/>
            <a:ext cx="420329" cy="4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/>
              <a:t>③回答</a:t>
            </a:r>
            <a:r>
              <a:rPr lang="ja-JP" altLang="en-US" b="1" u="sng" dirty="0"/>
              <a:t>を確認</a:t>
            </a:r>
            <a:r>
              <a:rPr lang="ja-JP" altLang="en-US" b="1" u="sng" dirty="0" smtClean="0"/>
              <a:t>する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97520" y="1690688"/>
            <a:ext cx="3394680" cy="44862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回答を全て</a:t>
            </a:r>
            <a:r>
              <a:rPr kumimoji="1" lang="en-US" altLang="ja-JP" b="1" dirty="0" smtClean="0"/>
              <a:t>(.csv)</a:t>
            </a:r>
            <a:r>
              <a:rPr kumimoji="1" lang="ja-JP" altLang="en-US" b="1" dirty="0" smtClean="0"/>
              <a:t>形式でダウンロード　することができます。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直接</a:t>
            </a:r>
            <a:r>
              <a:rPr lang="en-US" altLang="ja-JP" b="1" dirty="0" smtClean="0"/>
              <a:t>Excel</a:t>
            </a:r>
            <a:r>
              <a:rPr lang="ja-JP" altLang="en-US" b="1" dirty="0" smtClean="0"/>
              <a:t>で開くことができませんが、メモ帳等で形式を　変換することで</a:t>
            </a:r>
            <a:r>
              <a:rPr lang="en-US" altLang="ja-JP" b="1" dirty="0" smtClean="0"/>
              <a:t>Excel</a:t>
            </a:r>
            <a:r>
              <a:rPr lang="ja-JP" altLang="en-US" b="1" dirty="0" smtClean="0"/>
              <a:t>でデータ処理することも可能です。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" y="1690688"/>
            <a:ext cx="7435165" cy="4237196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4057035" y="3459718"/>
            <a:ext cx="1835765" cy="4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4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79000"/>
                    </a14:imgEffect>
                    <a14:imgEffect>
                      <a14:sharpenSoften amount="-1200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387" y="713825"/>
            <a:ext cx="9311497" cy="5554889"/>
          </a:xfrm>
          <a:prstGeom prst="rect">
            <a:avLst/>
          </a:prstGeom>
          <a:effectLst>
            <a:glow rad="1905000">
              <a:schemeClr val="accent4">
                <a:alpha val="40000"/>
              </a:schemeClr>
            </a:glow>
            <a:softEdge rad="12700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59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68011"/>
            <a:ext cx="3913796" cy="10361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" y="158339"/>
            <a:ext cx="714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1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ja-JP" sz="1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120" y="2087073"/>
            <a:ext cx="10830669" cy="2285241"/>
          </a:xfrm>
          <a:prstGeom prst="rect">
            <a:avLst/>
          </a:prstGeom>
          <a:solidFill>
            <a:schemeClr val="accent4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050" b="1" dirty="0" smtClean="0"/>
          </a:p>
          <a:p>
            <a:pPr algn="ctr"/>
            <a:r>
              <a:rPr lang="en-US" altLang="ja-JP" sz="4400" b="1" dirty="0" smtClean="0"/>
              <a:t>『</a:t>
            </a:r>
            <a:r>
              <a:rPr lang="ja-JP" altLang="en-US" sz="4400" b="1" dirty="0" smtClean="0"/>
              <a:t>いじめ</a:t>
            </a:r>
            <a:r>
              <a:rPr lang="en-US" altLang="ja-JP" sz="4400" b="1" dirty="0" smtClean="0"/>
              <a:t>』</a:t>
            </a:r>
            <a:r>
              <a:rPr lang="ja-JP" altLang="en-US" sz="4400" b="1" dirty="0" smtClean="0"/>
              <a:t>アンケ－トシステムの開発」</a:t>
            </a:r>
          </a:p>
          <a:p>
            <a:pPr algn="ctr"/>
            <a:r>
              <a:rPr lang="en-US" altLang="ja-JP" sz="4400" b="1" dirty="0" smtClean="0"/>
              <a:t>7. Google</a:t>
            </a:r>
            <a:r>
              <a:rPr lang="ja-JP" altLang="en-US" sz="4400" b="1" dirty="0" smtClean="0"/>
              <a:t>フォームアンケ－トを</a:t>
            </a:r>
          </a:p>
          <a:p>
            <a:pPr algn="ctr"/>
            <a:r>
              <a:rPr lang="ja-JP" altLang="en-US" sz="4400" b="1" dirty="0" smtClean="0"/>
              <a:t>配布する方法</a:t>
            </a:r>
            <a:endParaRPr lang="en-US" altLang="ja-JP" sz="4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7682" y="20014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愛媛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大学教育学部教職大学院　教授　平松義樹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445737" y="60025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yoshiki247@gmail.com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488" y="5975978"/>
            <a:ext cx="74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教育実践高度化専攻　リーダーシップ開発コース</a:t>
            </a:r>
            <a:endParaRPr kumimoji="1" lang="ja-JP" altLang="en-US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7113181" y="5965346"/>
            <a:ext cx="507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武智　義尚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(</a:t>
            </a:r>
            <a:r>
              <a:rPr lang="ja-JP" altLang="en-US" sz="2400" b="1" dirty="0" smtClean="0">
                <a:latin typeface="Yu Gothic" charset="-128"/>
                <a:ea typeface="Yu Gothic" charset="-128"/>
                <a:cs typeface="Yu Gothic" charset="-128"/>
              </a:rPr>
              <a:t>愛媛県立東予高等学校</a:t>
            </a:r>
            <a:r>
              <a:rPr lang="en-US" altLang="ja-JP" sz="2400" b="1" dirty="0" smtClean="0">
                <a:latin typeface="Yu Gothic" charset="-128"/>
                <a:ea typeface="Yu Gothic" charset="-128"/>
                <a:cs typeface="Yu Gothic" charset="-128"/>
              </a:rPr>
              <a:t>)  </a:t>
            </a:r>
            <a:endParaRPr lang="en-US" altLang="ja-JP" sz="2400" b="1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533902" y="6353984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s56ytake@gmail.com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1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u="sng" dirty="0" smtClean="0"/>
              <a:t>アンケート</a:t>
            </a:r>
            <a:r>
              <a:rPr lang="ja-JP" altLang="en-US" b="1" u="sng" dirty="0" smtClean="0"/>
              <a:t>を配布する方法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995" y="1825625"/>
            <a:ext cx="11111024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次の２点</a:t>
            </a:r>
            <a:r>
              <a:rPr lang="ja-JP" altLang="en-US" b="1" dirty="0" smtClean="0"/>
              <a:t>があります。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u="sng" dirty="0" smtClean="0">
                <a:solidFill>
                  <a:srgbClr val="FF0000"/>
                </a:solidFill>
              </a:rPr>
              <a:t>①　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Google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フォームのアンケート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URL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を直接送信・配布する方法</a:t>
            </a:r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/>
              <a:t>　　→メール等で送信する場合は有効ですが、子どもたちのプリ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ント等に配布する点では不向きであると思います。</a:t>
            </a:r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u="sng" dirty="0" smtClean="0">
                <a:solidFill>
                  <a:srgbClr val="FF0000"/>
                </a:solidFill>
              </a:rPr>
              <a:t>②　</a:t>
            </a:r>
            <a:r>
              <a:rPr lang="en-US" altLang="ja-JP" b="1" u="sng" dirty="0" smtClean="0">
                <a:solidFill>
                  <a:srgbClr val="FF0000"/>
                </a:solidFill>
              </a:rPr>
              <a:t>URL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を</a:t>
            </a:r>
            <a:r>
              <a:rPr lang="en-US" altLang="ja-JP" b="1" u="sng" dirty="0" smtClean="0">
                <a:solidFill>
                  <a:srgbClr val="FF0000"/>
                </a:solidFill>
              </a:rPr>
              <a:t>QR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コードにして配布する方法</a:t>
            </a:r>
            <a:endParaRPr lang="en-US" altLang="ja-JP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b="1" dirty="0" smtClean="0"/>
              <a:t>　　→子どもたちがスマートフォンやタブレット機器を持って</a:t>
            </a:r>
            <a:r>
              <a:rPr kumimoji="1" lang="ja-JP" altLang="en-US" b="1" dirty="0" err="1" smtClean="0"/>
              <a:t>い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　　　</a:t>
            </a:r>
            <a:r>
              <a:rPr kumimoji="1" lang="ja-JP" altLang="en-US" b="1" dirty="0" err="1" smtClean="0"/>
              <a:t>るので</a:t>
            </a:r>
            <a:r>
              <a:rPr kumimoji="1" lang="ja-JP" altLang="en-US" b="1" dirty="0" smtClean="0"/>
              <a:t>あればこの方法が有効であると思います。</a:t>
            </a:r>
            <a:endParaRPr kumimoji="1" lang="en-US" altLang="ja-JP" b="1" dirty="0"/>
          </a:p>
          <a:p>
            <a:pPr marL="0" indent="0"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155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/>
              <a:t>➀アンケート</a:t>
            </a:r>
            <a:r>
              <a:rPr lang="ja-JP" altLang="en-US" b="1" u="sng" dirty="0"/>
              <a:t>を配布する</a:t>
            </a:r>
            <a:r>
              <a:rPr lang="ja-JP" altLang="en-US" b="1" u="sng" dirty="0" smtClean="0"/>
              <a:t>方法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77212" y="1825625"/>
            <a:ext cx="357658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編集画面にある　「送信」をクリックしてください。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91" y="1825625"/>
            <a:ext cx="7327442" cy="4629751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6790063" y="1816000"/>
            <a:ext cx="743520" cy="378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9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/>
              <a:t>②アンケート</a:t>
            </a:r>
            <a:r>
              <a:rPr lang="ja-JP" altLang="en-US" b="1" u="sng" dirty="0"/>
              <a:t>を配布する</a:t>
            </a:r>
            <a:r>
              <a:rPr lang="ja-JP" altLang="en-US" b="1" u="sng" dirty="0" smtClean="0"/>
              <a:t>方法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8176" y="1825625"/>
            <a:ext cx="4885623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送信方法の　　をクリック　してください。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5454978" cy="4939943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2420193" y="2778525"/>
            <a:ext cx="419259" cy="285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160" t="-15789" r="42239"/>
          <a:stretch/>
        </p:blipFill>
        <p:spPr>
          <a:xfrm>
            <a:off x="8391222" y="1791845"/>
            <a:ext cx="519765" cy="4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/>
              <a:t>③アンケート</a:t>
            </a:r>
            <a:r>
              <a:rPr lang="ja-JP" altLang="en-US" b="1" u="sng" dirty="0"/>
              <a:t>を配布する</a:t>
            </a:r>
            <a:r>
              <a:rPr lang="ja-JP" altLang="en-US" b="1" u="sng" dirty="0" smtClean="0"/>
              <a:t>方法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47822" y="1825625"/>
            <a:ext cx="410597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リンクの所に</a:t>
            </a:r>
            <a:r>
              <a:rPr kumimoji="1" lang="en-US" altLang="ja-JP" b="1" dirty="0" smtClean="0"/>
              <a:t>Google</a:t>
            </a:r>
            <a:r>
              <a:rPr kumimoji="1" lang="ja-JP" altLang="en-US" b="1" dirty="0" smtClean="0"/>
              <a:t>フォームの</a:t>
            </a:r>
            <a:r>
              <a:rPr kumimoji="1" lang="en-US" altLang="ja-JP" b="1" dirty="0" smtClean="0"/>
              <a:t>URL</a:t>
            </a:r>
            <a:r>
              <a:rPr lang="ja-JP" altLang="en-US" b="1" dirty="0" smtClean="0"/>
              <a:t>が記載されます。これをコピーしてメールや配布プリントに掲載することができます。</a:t>
            </a:r>
            <a:r>
              <a:rPr lang="en-US" altLang="ja-JP" b="1" dirty="0" smtClean="0"/>
              <a:t>URL</a:t>
            </a:r>
            <a:r>
              <a:rPr lang="ja-JP" altLang="en-US" b="1" dirty="0" smtClean="0"/>
              <a:t>の短縮をチェックすると、リンク</a:t>
            </a:r>
            <a:r>
              <a:rPr lang="en-US" altLang="ja-JP" b="1" dirty="0" smtClean="0"/>
              <a:t>URL</a:t>
            </a:r>
            <a:r>
              <a:rPr lang="ja-JP" altLang="en-US" b="1" dirty="0" smtClean="0"/>
              <a:t>が短くなります。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4" t="18475" r="8039" b="15125"/>
          <a:stretch/>
        </p:blipFill>
        <p:spPr>
          <a:xfrm>
            <a:off x="587141" y="1934678"/>
            <a:ext cx="6439302" cy="37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3098"/>
            <a:ext cx="10515600" cy="1325563"/>
          </a:xfrm>
        </p:spPr>
        <p:txBody>
          <a:bodyPr/>
          <a:lstStyle/>
          <a:p>
            <a:r>
              <a:rPr lang="ja-JP" altLang="en-US" b="1" u="sng" dirty="0"/>
              <a:t>アンケートを配布する</a:t>
            </a:r>
            <a:r>
              <a:rPr lang="ja-JP" altLang="en-US" b="1" u="sng" dirty="0" smtClean="0"/>
              <a:t>方法（</a:t>
            </a:r>
            <a:r>
              <a:rPr lang="en-US" altLang="ja-JP" b="1" u="sng" dirty="0" smtClean="0"/>
              <a:t>QR</a:t>
            </a:r>
            <a:r>
              <a:rPr lang="ja-JP" altLang="en-US" b="1" u="sng" dirty="0" smtClean="0"/>
              <a:t>コード）</a:t>
            </a:r>
            <a:endParaRPr kumimoji="1" lang="ja-JP" altLang="en-US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69203" y="1825625"/>
            <a:ext cx="4141549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リンクの</a:t>
            </a:r>
            <a:r>
              <a:rPr kumimoji="1" lang="en-US" altLang="ja-JP" b="1" dirty="0" smtClean="0"/>
              <a:t>URL</a:t>
            </a:r>
            <a:r>
              <a:rPr kumimoji="1" lang="ja-JP" altLang="en-US" b="1" dirty="0" smtClean="0"/>
              <a:t>を</a:t>
            </a:r>
            <a:r>
              <a:rPr kumimoji="1" lang="en-US" altLang="ja-JP" b="1" dirty="0" smtClean="0"/>
              <a:t>QR</a:t>
            </a:r>
            <a:r>
              <a:rPr kumimoji="1" lang="ja-JP" altLang="en-US" b="1" dirty="0" smtClean="0"/>
              <a:t>コードを作成するサイトに貼り付けて、「作成する」をクリックして</a:t>
            </a:r>
            <a:r>
              <a:rPr kumimoji="1" lang="en-US" altLang="ja-JP" b="1" dirty="0" smtClean="0"/>
              <a:t>QR</a:t>
            </a:r>
            <a:r>
              <a:rPr kumimoji="1" lang="ja-JP" altLang="en-US" b="1" dirty="0" smtClean="0"/>
              <a:t>コードを作成します。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今回</a:t>
            </a:r>
            <a:r>
              <a:rPr lang="ja-JP" altLang="en-US" b="1" dirty="0" smtClean="0"/>
              <a:t>は</a:t>
            </a:r>
            <a:r>
              <a:rPr lang="en-US" altLang="ja-JP" b="1" dirty="0" smtClean="0"/>
              <a:t>QR</a:t>
            </a:r>
            <a:r>
              <a:rPr lang="ja-JP" altLang="en-US" b="1" dirty="0" smtClean="0"/>
              <a:t>のススメ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sz="1800" b="1" dirty="0">
                <a:hlinkClick r:id="rId2"/>
              </a:rPr>
              <a:t>https://</a:t>
            </a:r>
            <a:r>
              <a:rPr lang="en-US" altLang="ja-JP" sz="1800" b="1" dirty="0" smtClean="0">
                <a:hlinkClick r:id="rId2"/>
              </a:rPr>
              <a:t>qr.quel.jp/form_bsc_url.php</a:t>
            </a:r>
            <a:endParaRPr lang="en-US" altLang="ja-JP" sz="1800" b="1" dirty="0" smtClean="0"/>
          </a:p>
          <a:p>
            <a:pPr marL="0" indent="0">
              <a:buNone/>
            </a:pPr>
            <a:r>
              <a:rPr lang="ja-JP" altLang="en-US" b="1" dirty="0" smtClean="0"/>
              <a:t>を使用しました。</a:t>
            </a:r>
            <a:endParaRPr lang="ja-JP" altLang="en-US" b="1" dirty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96" b="37612"/>
          <a:stretch/>
        </p:blipFill>
        <p:spPr>
          <a:xfrm>
            <a:off x="506013" y="1511166"/>
            <a:ext cx="6820348" cy="46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u="sng" dirty="0" smtClean="0"/>
              <a:t>➀</a:t>
            </a:r>
            <a:r>
              <a:rPr kumimoji="1" lang="en-US" altLang="ja-JP" b="1" u="sng" dirty="0" smtClean="0"/>
              <a:t>Google</a:t>
            </a:r>
            <a:r>
              <a:rPr kumimoji="1" lang="ja-JP" altLang="en-US" b="1" u="sng" dirty="0" smtClean="0"/>
              <a:t>アカウントを新規に作成</a:t>
            </a:r>
            <a:endParaRPr kumimoji="1" lang="ja-JP" altLang="en-US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5" y="1406013"/>
            <a:ext cx="8322021" cy="5201263"/>
          </a:xfrm>
        </p:spPr>
      </p:pic>
      <p:sp>
        <p:nvSpPr>
          <p:cNvPr id="5" name="角丸四角形 4"/>
          <p:cNvSpPr/>
          <p:nvPr/>
        </p:nvSpPr>
        <p:spPr>
          <a:xfrm>
            <a:off x="5250426" y="3119284"/>
            <a:ext cx="2750574" cy="36281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矢印 5"/>
          <p:cNvSpPr/>
          <p:nvPr/>
        </p:nvSpPr>
        <p:spPr>
          <a:xfrm>
            <a:off x="8118986" y="3429000"/>
            <a:ext cx="1098755" cy="49407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09470" y="2733908"/>
            <a:ext cx="22343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こちらに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必要事項を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記入していきます。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697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アンケートを配布する方法（</a:t>
            </a:r>
            <a:r>
              <a:rPr lang="en-US" altLang="ja-JP" b="1" dirty="0"/>
              <a:t>QR</a:t>
            </a:r>
            <a:r>
              <a:rPr lang="ja-JP" altLang="en-US" b="1" dirty="0"/>
              <a:t>コード）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79418" y="1825625"/>
            <a:ext cx="5174381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左のように</a:t>
            </a:r>
            <a:r>
              <a:rPr kumimoji="1" lang="en-US" altLang="ja-JP" dirty="0" smtClean="0"/>
              <a:t>QR</a:t>
            </a:r>
            <a:r>
              <a:rPr kumimoji="1" lang="ja-JP" altLang="en-US" dirty="0" smtClean="0"/>
              <a:t>コードが作成されますので、コピーして配布プリント等に貼り付けして使用してください。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8" b="14709"/>
          <a:stretch/>
        </p:blipFill>
        <p:spPr>
          <a:xfrm>
            <a:off x="1133718" y="1825625"/>
            <a:ext cx="4795444" cy="47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引用文献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 smtClean="0"/>
              <a:t>QR</a:t>
            </a:r>
            <a:r>
              <a:rPr kumimoji="1" lang="ja-JP" altLang="en-US" b="1" dirty="0" smtClean="0"/>
              <a:t>のススメ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en-US" altLang="ja-JP" b="1" dirty="0">
                <a:hlinkClick r:id="rId2"/>
              </a:rPr>
              <a:t>https://qr.quel.jp</a:t>
            </a:r>
            <a:r>
              <a:rPr lang="en-US" altLang="ja-JP" b="1" dirty="0" smtClean="0">
                <a:hlinkClick r:id="rId2"/>
              </a:rPr>
              <a:t>/</a:t>
            </a:r>
            <a:endParaRPr lang="en-US" altLang="ja-JP" b="1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6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8200" y="216263"/>
            <a:ext cx="10515600" cy="1325563"/>
          </a:xfrm>
        </p:spPr>
        <p:txBody>
          <a:bodyPr/>
          <a:lstStyle/>
          <a:p>
            <a:pPr algn="ctr"/>
            <a:r>
              <a:rPr lang="ja-JP" altLang="en-US" b="1" u="sng" dirty="0" smtClean="0"/>
              <a:t>②</a:t>
            </a:r>
            <a:r>
              <a:rPr lang="en-US" altLang="ja-JP" b="1" u="sng" dirty="0" smtClean="0"/>
              <a:t>Google</a:t>
            </a:r>
            <a:r>
              <a:rPr lang="ja-JP" altLang="en-US" b="1" u="sng" dirty="0"/>
              <a:t>アカウントを新規に</a:t>
            </a:r>
            <a:r>
              <a:rPr lang="ja-JP" altLang="en-US" b="1" u="sng" dirty="0" smtClean="0"/>
              <a:t>作成</a:t>
            </a:r>
            <a:endParaRPr kumimoji="1" lang="ja-JP" altLang="en-US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68789" cy="4575175"/>
          </a:xfrm>
        </p:spPr>
      </p:pic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172200" y="1762431"/>
            <a:ext cx="5181600" cy="47932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「名前</a:t>
            </a:r>
            <a:r>
              <a:rPr lang="ja-JP" altLang="en-US" b="1" dirty="0">
                <a:solidFill>
                  <a:srgbClr val="002060"/>
                </a:solidFill>
                <a:latin typeface="+mj-ea"/>
                <a:ea typeface="+mj-ea"/>
              </a:rPr>
              <a:t>」（「姓」「名」）</a:t>
            </a:r>
            <a:endParaRPr lang="en-US" altLang="ja-JP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「ユーザー名」</a:t>
            </a:r>
            <a:endParaRPr lang="en-US" altLang="ja-JP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2060"/>
                </a:solidFill>
                <a:latin typeface="+mj-ea"/>
                <a:ea typeface="+mj-ea"/>
              </a:rPr>
              <a:t>「パスワード</a:t>
            </a:r>
            <a:r>
              <a:rPr lang="ja-JP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」</a:t>
            </a:r>
            <a:endParaRPr lang="en-US" altLang="ja-JP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b="1" dirty="0" smtClean="0"/>
              <a:t>を入力します。</a:t>
            </a:r>
            <a:endParaRPr lang="en-US" altLang="ja-JP" b="1" dirty="0" smtClean="0"/>
          </a:p>
          <a:p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・「ユーザー名」は</a:t>
            </a:r>
            <a:r>
              <a:rPr lang="en-US" altLang="ja-JP" b="1" dirty="0" smtClean="0"/>
              <a:t>Google</a:t>
            </a:r>
            <a:r>
              <a:rPr lang="ja-JP" altLang="en-US" b="1" dirty="0" smtClean="0"/>
              <a:t>アカウ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ントで使用するメールアカウント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になります。</a:t>
            </a:r>
            <a:endParaRPr lang="en-US" altLang="ja-JP" b="1" dirty="0" smtClean="0"/>
          </a:p>
          <a:p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・「パスワード」</a:t>
            </a:r>
            <a:r>
              <a:rPr lang="en-US" altLang="ja-JP" b="1" dirty="0" smtClean="0"/>
              <a:t>Google</a:t>
            </a:r>
            <a:r>
              <a:rPr lang="ja-JP" altLang="en-US" b="1" dirty="0" smtClean="0"/>
              <a:t>アカウン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トにログインするときに必要と</a:t>
            </a:r>
            <a:r>
              <a:rPr lang="ja-JP" altLang="en-US" b="1" dirty="0" err="1" smtClean="0"/>
              <a:t>な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ります。</a:t>
            </a:r>
            <a:endParaRPr lang="en-US" altLang="ja-JP" b="1" dirty="0" smtClean="0"/>
          </a:p>
          <a:p>
            <a:endParaRPr lang="ja-JP" altLang="en-US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8971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u="sng" dirty="0" smtClean="0"/>
              <a:t>③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アカウントを新規に作成</a:t>
            </a:r>
            <a:endParaRPr kumimoji="1" lang="ja-JP" altLang="en-US" b="1" u="sng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1" y="1825625"/>
            <a:ext cx="4751969" cy="4818523"/>
          </a:xfrm>
        </p:spPr>
      </p:pic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「生年月日」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「性別」</a:t>
            </a:r>
            <a:r>
              <a:rPr lang="ja-JP" altLang="en-US" dirty="0" smtClean="0"/>
              <a:t>　</a:t>
            </a:r>
            <a:r>
              <a:rPr lang="ja-JP" altLang="en-US" b="1" dirty="0" smtClean="0"/>
              <a:t>「携帯電話」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「現在のメールアドレス」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「国」</a:t>
            </a:r>
            <a:r>
              <a:rPr lang="ja-JP" altLang="en-US" b="1" dirty="0" smtClean="0"/>
              <a:t>を入力します。</a:t>
            </a:r>
            <a:endParaRPr lang="en-US" altLang="ja-JP" b="1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b="1" dirty="0" smtClean="0"/>
              <a:t>・「携帯電話」「現在のメールアドレス」は必須ではありませんが、</a:t>
            </a:r>
            <a:r>
              <a:rPr lang="ja-JP" altLang="en-US" b="1" dirty="0" smtClean="0"/>
              <a:t>パスワードを忘れてしまったときに必要です。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1634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u="sng" dirty="0" smtClean="0"/>
              <a:t>④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アカウントを新規に作成</a:t>
            </a:r>
            <a:endParaRPr kumimoji="1" lang="ja-JP" altLang="en-US" b="1" u="sng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7388"/>
            <a:ext cx="4994787" cy="4840454"/>
          </a:xfrm>
        </p:spPr>
      </p:pic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・以上の項目に入力終了後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「次のステップ」</a:t>
            </a:r>
            <a:r>
              <a:rPr kumimoji="1" lang="ja-JP" altLang="en-US" b="1" dirty="0" smtClean="0"/>
              <a:t>と書かれた</a:t>
            </a:r>
          </a:p>
          <a:p>
            <a:pPr marL="0" indent="0">
              <a:buNone/>
            </a:pPr>
            <a:r>
              <a:rPr kumimoji="1" lang="ja-JP" altLang="en-US" b="1" dirty="0" smtClean="0"/>
              <a:t>リンクをクリックしてください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27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3098"/>
            <a:ext cx="10515600" cy="1325563"/>
          </a:xfrm>
        </p:spPr>
        <p:txBody>
          <a:bodyPr/>
          <a:lstStyle/>
          <a:p>
            <a:pPr algn="ctr"/>
            <a:r>
              <a:rPr lang="ja-JP" altLang="en-US" b="1" u="sng" dirty="0" smtClean="0"/>
              <a:t>⑤</a:t>
            </a:r>
            <a:r>
              <a:rPr lang="en-US" altLang="ja-JP" b="1" u="sng" dirty="0" smtClean="0"/>
              <a:t>Google</a:t>
            </a:r>
            <a:r>
              <a:rPr lang="ja-JP" altLang="en-US" b="1" u="sng" dirty="0" smtClean="0"/>
              <a:t>アカウントを新規に作成</a:t>
            </a:r>
            <a:endParaRPr kumimoji="1" lang="ja-JP" altLang="en-US" b="1" u="sng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1" y="1511888"/>
            <a:ext cx="7081684" cy="4426053"/>
          </a:xfrm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1767349" y="6098457"/>
            <a:ext cx="9284109" cy="57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・「プライバシーと利用規約」が表示されます。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5695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1239</Words>
  <Application>Microsoft Office PowerPoint</Application>
  <PresentationFormat>ワイド画面</PresentationFormat>
  <Paragraphs>254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7" baseType="lpstr">
      <vt:lpstr>ＭＳ Ｐゴシック</vt:lpstr>
      <vt:lpstr>normal arial</vt:lpstr>
      <vt:lpstr>Yu Gothic</vt:lpstr>
      <vt:lpstr>Yu Gothic Light</vt:lpstr>
      <vt:lpstr>Arial</vt:lpstr>
      <vt:lpstr>ホワイト</vt:lpstr>
      <vt:lpstr>PowerPoint プレゼンテーション</vt:lpstr>
      <vt:lpstr>PowerPoint プレゼンテーション</vt:lpstr>
      <vt:lpstr>PowerPoint プレゼンテーション</vt:lpstr>
      <vt:lpstr>Googleアカウントの新規作成画面</vt:lpstr>
      <vt:lpstr>➀Googleアカウントを新規に作成</vt:lpstr>
      <vt:lpstr>②Googleアカウントを新規に作成</vt:lpstr>
      <vt:lpstr>③Googleアカウントを新規に作成</vt:lpstr>
      <vt:lpstr>④Googleアカウントを新規に作成</vt:lpstr>
      <vt:lpstr>⑤Googleアカウントを新規に作成</vt:lpstr>
      <vt:lpstr>⑥Googleアカウントを新規に作成</vt:lpstr>
      <vt:lpstr>引用文献</vt:lpstr>
      <vt:lpstr>PowerPoint プレゼンテーション</vt:lpstr>
      <vt:lpstr>➀Googleアカウントへログイン</vt:lpstr>
      <vt:lpstr>②Googleアカウントへログイン</vt:lpstr>
      <vt:lpstr>②Googleアカウントへログイン</vt:lpstr>
      <vt:lpstr>③Googleアカウントへログイン</vt:lpstr>
      <vt:lpstr>引用文献</vt:lpstr>
      <vt:lpstr>PowerPoint プレゼンテーション</vt:lpstr>
      <vt:lpstr>➀Googleフォームを開く</vt:lpstr>
      <vt:lpstr>②Googleフォームを開く</vt:lpstr>
      <vt:lpstr>③Googleフォームを開く</vt:lpstr>
      <vt:lpstr>PowerPoint プレゼンテーション</vt:lpstr>
      <vt:lpstr>➀タイトルを付ける</vt:lpstr>
      <vt:lpstr>②アンケートの説明を記入する</vt:lpstr>
      <vt:lpstr>③質問を設定する</vt:lpstr>
      <vt:lpstr>③質問を設定する（記述式）</vt:lpstr>
      <vt:lpstr>③質問を設定する（記述式）</vt:lpstr>
      <vt:lpstr>④質問を追加する</vt:lpstr>
      <vt:lpstr>⑤質問を設定する（ラジオボタン）</vt:lpstr>
      <vt:lpstr>⑥質問を必須項目とする</vt:lpstr>
      <vt:lpstr>質問を設定する（チェックボックス）</vt:lpstr>
      <vt:lpstr>質問を設定する（プルダウン）</vt:lpstr>
      <vt:lpstr>⑦質問の並び替え</vt:lpstr>
      <vt:lpstr>⑧質問を設定する（選択式（グリッド））</vt:lpstr>
      <vt:lpstr>質問を設定する（選択式（グリッド））</vt:lpstr>
      <vt:lpstr>PowerPoint プレゼンテーション</vt:lpstr>
      <vt:lpstr>➀プレビュー機能を使用する</vt:lpstr>
      <vt:lpstr>②プレビュー機能を使用する</vt:lpstr>
      <vt:lpstr>③プレビュー機能を使用する</vt:lpstr>
      <vt:lpstr>PowerPoint プレゼンテーション</vt:lpstr>
      <vt:lpstr>➀回答を確認する</vt:lpstr>
      <vt:lpstr>②回答を確認する</vt:lpstr>
      <vt:lpstr>③回答を確認する</vt:lpstr>
      <vt:lpstr>PowerPoint プレゼンテーション</vt:lpstr>
      <vt:lpstr>アンケートを配布する方法</vt:lpstr>
      <vt:lpstr>➀アンケートを配布する方法</vt:lpstr>
      <vt:lpstr>②アンケートを配布する方法</vt:lpstr>
      <vt:lpstr>③アンケートを配布する方法</vt:lpstr>
      <vt:lpstr>アンケートを配布する方法（QRコード）</vt:lpstr>
      <vt:lpstr>アンケートを配布する方法（QRコード）</vt:lpstr>
      <vt:lpstr>引用文献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office365</dc:creator>
  <cp:lastModifiedBy>Owner</cp:lastModifiedBy>
  <cp:revision>66</cp:revision>
  <dcterms:created xsi:type="dcterms:W3CDTF">2017-11-25T01:05:02Z</dcterms:created>
  <dcterms:modified xsi:type="dcterms:W3CDTF">2018-05-02T02:54:26Z</dcterms:modified>
</cp:coreProperties>
</file>